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74" r:id="rId4"/>
    <p:sldId id="261" r:id="rId5"/>
    <p:sldId id="272" r:id="rId6"/>
    <p:sldId id="262" r:id="rId7"/>
    <p:sldId id="273" r:id="rId8"/>
    <p:sldId id="266" r:id="rId9"/>
    <p:sldId id="278" r:id="rId10"/>
    <p:sldId id="279" r:id="rId11"/>
    <p:sldId id="280" r:id="rId12"/>
    <p:sldId id="281" r:id="rId13"/>
    <p:sldId id="282" r:id="rId14"/>
    <p:sldId id="283" r:id="rId15"/>
    <p:sldId id="292" r:id="rId16"/>
    <p:sldId id="284" r:id="rId17"/>
    <p:sldId id="285" r:id="rId18"/>
    <p:sldId id="288" r:id="rId19"/>
    <p:sldId id="289" r:id="rId20"/>
    <p:sldId id="290" r:id="rId21"/>
    <p:sldId id="291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11D14B-9CB2-4EAE-BEE4-150114B5E95E}" type="datetimeFigureOut">
              <a:rPr lang="en-GB" smtClean="0"/>
              <a:t>11/09/2024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8582EE0-C911-4A08-A3BD-B168D8315E63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295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1D14B-9CB2-4EAE-BEE4-150114B5E95E}" type="datetimeFigureOut">
              <a:rPr lang="en-GB" smtClean="0"/>
              <a:t>11/09/2024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82EE0-C911-4A08-A3BD-B168D8315E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2395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1D14B-9CB2-4EAE-BEE4-150114B5E95E}" type="datetimeFigureOut">
              <a:rPr lang="en-GB" smtClean="0"/>
              <a:t>11/09/2024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82EE0-C911-4A08-A3BD-B168D8315E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364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1D14B-9CB2-4EAE-BEE4-150114B5E95E}" type="datetimeFigureOut">
              <a:rPr lang="en-GB" smtClean="0"/>
              <a:t>11/09/2024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82EE0-C911-4A08-A3BD-B168D8315E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1093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1D14B-9CB2-4EAE-BEE4-150114B5E95E}" type="datetimeFigureOut">
              <a:rPr lang="en-GB" smtClean="0"/>
              <a:t>11/09/2024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82EE0-C911-4A08-A3BD-B168D8315E63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249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1D14B-9CB2-4EAE-BEE4-150114B5E95E}" type="datetimeFigureOut">
              <a:rPr lang="en-GB" smtClean="0"/>
              <a:t>11/09/2024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82EE0-C911-4A08-A3BD-B168D8315E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049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1D14B-9CB2-4EAE-BEE4-150114B5E95E}" type="datetimeFigureOut">
              <a:rPr lang="en-GB" smtClean="0"/>
              <a:t>11/09/2024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82EE0-C911-4A08-A3BD-B168D8315E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805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1D14B-9CB2-4EAE-BEE4-150114B5E95E}" type="datetimeFigureOut">
              <a:rPr lang="en-GB" smtClean="0"/>
              <a:t>11/09/2024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82EE0-C911-4A08-A3BD-B168D8315E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399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1D14B-9CB2-4EAE-BEE4-150114B5E95E}" type="datetimeFigureOut">
              <a:rPr lang="en-GB" smtClean="0"/>
              <a:t>11/09/2024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82EE0-C911-4A08-A3BD-B168D8315E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1498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1D14B-9CB2-4EAE-BEE4-150114B5E95E}" type="datetimeFigureOut">
              <a:rPr lang="en-GB" smtClean="0"/>
              <a:t>11/09/2024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82EE0-C911-4A08-A3BD-B168D8315E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0038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1D14B-9CB2-4EAE-BEE4-150114B5E95E}" type="datetimeFigureOut">
              <a:rPr lang="en-GB" smtClean="0"/>
              <a:t>11/09/2024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82EE0-C911-4A08-A3BD-B168D8315E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0884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B611D14B-9CB2-4EAE-BEE4-150114B5E95E}" type="datetimeFigureOut">
              <a:rPr lang="en-GB" smtClean="0"/>
              <a:t>11/09/2024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D8582EE0-C911-4A08-A3BD-B168D8315E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700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Logo Quiz</a:t>
            </a:r>
          </a:p>
        </p:txBody>
      </p:sp>
    </p:spTree>
    <p:extLst>
      <p:ext uri="{BB962C8B-B14F-4D97-AF65-F5344CB8AC3E}">
        <p14:creationId xmlns:p14="http://schemas.microsoft.com/office/powerpoint/2010/main" val="2037288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09209B-C554-0A7E-12F5-7C75B7808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091" y="731520"/>
            <a:ext cx="6688350" cy="524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75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logo&#10;&#10;Description automatically generated">
            <a:extLst>
              <a:ext uri="{FF2B5EF4-FFF2-40B4-BE49-F238E27FC236}">
                <a16:creationId xmlns:a16="http://schemas.microsoft.com/office/drawing/2014/main" id="{28B23E51-AE04-9A6D-3CAB-0F4214D47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177" y="565573"/>
            <a:ext cx="7620564" cy="57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43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DA68F2-4B0A-16D4-BB2F-E72B7BF0B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82" y="565573"/>
            <a:ext cx="6284355" cy="57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47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C5624BFC-0B8F-DA19-18DE-43097E2B0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036" y="565573"/>
            <a:ext cx="5748847" cy="57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25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B31F8C-89E0-C8F4-E7E2-9E4766E1F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229" y="565573"/>
            <a:ext cx="5942460" cy="57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907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85F863-7994-7006-2715-440BFEF0C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707" y="565573"/>
            <a:ext cx="5851504" cy="57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229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87C163-8C08-8DBC-F45A-A9C93A80E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04" y="565573"/>
            <a:ext cx="11081110" cy="57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57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arison of a logo&#10;&#10;Description automatically generated">
            <a:extLst>
              <a:ext uri="{FF2B5EF4-FFF2-40B4-BE49-F238E27FC236}">
                <a16:creationId xmlns:a16="http://schemas.microsoft.com/office/drawing/2014/main" id="{B4A7BE4D-809D-F56E-F56C-078851DE3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65" y="565573"/>
            <a:ext cx="10668788" cy="57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13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D7548C-8D84-1319-23C5-6DDFEA937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25" y="565573"/>
            <a:ext cx="10975069" cy="57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51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1F2280-2464-9E44-53C5-AF6C47846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76" y="565573"/>
            <a:ext cx="10768966" cy="57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425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Starbucks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" name="AutoShape 4" descr="Starbucks Logo Images, Stock Photos &amp; Vectors | Shutterstock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102" name="Picture 6" descr="Janelle Wang on Twitter: &quot;RIGHT NOW: Bay Area Starbucks stores are closed  this afternoon for a few hours for racial bias training. All 8000 stories  nationwide participating. https://t.co/oRXU2ESnBF… https://t.co/liMyyWTl7n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9" r="21355"/>
          <a:stretch/>
        </p:blipFill>
        <p:spPr bwMode="auto">
          <a:xfrm>
            <a:off x="4101737" y="731520"/>
            <a:ext cx="4232366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635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36BD0F-5F39-1C2D-510E-ADACA4997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65" y="565573"/>
            <a:ext cx="10668788" cy="57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67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and black logo&#10;&#10;Description automatically generated">
            <a:extLst>
              <a:ext uri="{FF2B5EF4-FFF2-40B4-BE49-F238E27FC236}">
                <a16:creationId xmlns:a16="http://schemas.microsoft.com/office/drawing/2014/main" id="{C9BA4DFD-1E03-0A48-6C14-C66117C36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25" y="565573"/>
            <a:ext cx="10975069" cy="57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4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036D0D5-3AA0-47FD-A83C-7A06CA2EE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76940F-2860-7AEC-99AE-DC08AA7786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131" y="565573"/>
            <a:ext cx="8890657" cy="57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24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036D0D5-3AA0-47FD-A83C-7A06CA2EE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2FEE18-04A8-8247-6341-517C5DEC4A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9226" y="565573"/>
            <a:ext cx="8788466" cy="57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91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036D0D5-3AA0-47FD-A83C-7A06CA2EE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DEDA58-82B6-EAD8-C1BF-B04E54D0F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4573" y="565573"/>
            <a:ext cx="9637773" cy="57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48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638D82-D909-EB6C-BA2F-798B9A705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160" y="565573"/>
            <a:ext cx="9286599" cy="57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594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464216-64D4-E943-9102-CA2B14A2F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26" y="565573"/>
            <a:ext cx="8822266" cy="57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98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2CAB92-2572-6198-8FF3-7A62FBE44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161" y="565573"/>
            <a:ext cx="8688597" cy="57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048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C5604D-D7A4-8A6E-D0AD-6BA1DCF54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070" y="565573"/>
            <a:ext cx="9400779" cy="57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714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CC3B23-8930-46FF-A984-516C5C9E3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158" y="565573"/>
            <a:ext cx="9138603" cy="57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863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Starbucks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" name="AutoShape 4" descr="Starbucks Logo Images, Stock Photos &amp; Vectors | Shutterstock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102" name="Picture 6" descr="Janelle Wang on Twitter: &quot;RIGHT NOW: Bay Area Starbucks stores are closed  this afternoon for a few hours for racial bias training. All 8000 stories  nationwide participating. https://t.co/oRXU2ESnBF… https://t.co/liMyyWTl7n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9" r="21355"/>
          <a:stretch/>
        </p:blipFill>
        <p:spPr bwMode="auto">
          <a:xfrm>
            <a:off x="4101737" y="731520"/>
            <a:ext cx="4232366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53789" y="4450080"/>
            <a:ext cx="7328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/>
              <a:t>Starbucks</a:t>
            </a:r>
          </a:p>
        </p:txBody>
      </p:sp>
    </p:spTree>
    <p:extLst>
      <p:ext uri="{BB962C8B-B14F-4D97-AF65-F5344CB8AC3E}">
        <p14:creationId xmlns:p14="http://schemas.microsoft.com/office/powerpoint/2010/main" val="1217497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le:Citroen-logo-2009.png - Wikimedia Comm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43" t="12009" r="3143" b="32871"/>
          <a:stretch/>
        </p:blipFill>
        <p:spPr bwMode="auto">
          <a:xfrm>
            <a:off x="3094718" y="888274"/>
            <a:ext cx="5426946" cy="299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983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le:Citroen-logo-2009.png - Wikimedia Comm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43" t="12009" r="3143" b="32871"/>
          <a:stretch/>
        </p:blipFill>
        <p:spPr bwMode="auto">
          <a:xfrm>
            <a:off x="3094718" y="888274"/>
            <a:ext cx="5426946" cy="299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20240" y="3722914"/>
            <a:ext cx="7328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 err="1"/>
              <a:t>Citreon</a:t>
            </a:r>
            <a:r>
              <a:rPr lang="en-GB" sz="7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4700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quest] Looking for someone who's better at drawing Cutie Marks than I am.  - Requestria - MLP Foru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558" y="810309"/>
            <a:ext cx="3343680" cy="334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430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20240" y="3722914"/>
            <a:ext cx="7328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/>
              <a:t>Cadbury</a:t>
            </a:r>
          </a:p>
        </p:txBody>
      </p:sp>
      <p:pic>
        <p:nvPicPr>
          <p:cNvPr id="15362" name="Picture 2" descr="Request] Looking for someone who's better at drawing Cutie Marks than I am.  - Requestria - MLP Foru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558" y="810309"/>
            <a:ext cx="2705191" cy="270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737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reamWorks Animation - Wikipedi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5" r="24672" b="18966"/>
          <a:stretch/>
        </p:blipFill>
        <p:spPr bwMode="auto">
          <a:xfrm>
            <a:off x="4467497" y="1011688"/>
            <a:ext cx="3466123" cy="322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55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reamWorks Animation - Wikipedi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5" r="24672" b="18966"/>
          <a:stretch/>
        </p:blipFill>
        <p:spPr bwMode="auto">
          <a:xfrm>
            <a:off x="4467497" y="1011688"/>
            <a:ext cx="3466123" cy="322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07623" y="4454434"/>
            <a:ext cx="7328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 err="1"/>
              <a:t>Dreamworks</a:t>
            </a:r>
            <a:endParaRPr lang="en-GB" sz="7200" dirty="0"/>
          </a:p>
        </p:txBody>
      </p:sp>
    </p:spTree>
    <p:extLst>
      <p:ext uri="{BB962C8B-B14F-4D97-AF65-F5344CB8AC3E}">
        <p14:creationId xmlns:p14="http://schemas.microsoft.com/office/powerpoint/2010/main" val="906134396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475</TotalTime>
  <Words>6</Words>
  <Application>Microsoft Office PowerPoint</Application>
  <PresentationFormat>Widescreen</PresentationFormat>
  <Paragraphs>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1" baseType="lpstr">
      <vt:lpstr>Corbel</vt:lpstr>
      <vt:lpstr>Basis</vt:lpstr>
      <vt:lpstr>Logo 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Rachael Harger</dc:creator>
  <cp:lastModifiedBy>Sushmita Vashisht</cp:lastModifiedBy>
  <cp:revision>13</cp:revision>
  <dcterms:created xsi:type="dcterms:W3CDTF">2020-11-20T09:50:48Z</dcterms:created>
  <dcterms:modified xsi:type="dcterms:W3CDTF">2024-09-11T08:49:53Z</dcterms:modified>
</cp:coreProperties>
</file>